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57" r:id="rId4"/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70561-C6BA-4D62-A6F6-CAF56C69371A}" v="10" dt="2020-09-23T21:03:01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NGUYEN" userId="a77953bc4df49a85" providerId="LiveId" clId="{BF670561-C6BA-4D62-A6F6-CAF56C69371A}"/>
    <pc:docChg chg="undo custSel addSld delSld modSld sldOrd">
      <pc:chgData name="Thien NGUYEN" userId="a77953bc4df49a85" providerId="LiveId" clId="{BF670561-C6BA-4D62-A6F6-CAF56C69371A}" dt="2020-09-23T21:04:15.457" v="194" actId="47"/>
      <pc:docMkLst>
        <pc:docMk/>
      </pc:docMkLst>
      <pc:sldChg chg="addSp delSp modSp mod ord">
        <pc:chgData name="Thien NGUYEN" userId="a77953bc4df49a85" providerId="LiveId" clId="{BF670561-C6BA-4D62-A6F6-CAF56C69371A}" dt="2020-09-23T21:04:12.928" v="193" actId="22"/>
        <pc:sldMkLst>
          <pc:docMk/>
          <pc:sldMk cId="3637004869" sldId="256"/>
        </pc:sldMkLst>
        <pc:picChg chg="add del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2" creationId="{B50A06F6-D67F-4D61-AA5E-9FCA6093AE4C}"/>
          </ac:picMkLst>
        </pc:picChg>
        <pc:picChg chg="add del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3" creationId="{F8EC94A9-B935-4CE9-BF2C-46399D587A10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5" creationId="{DE95CEBB-434E-4D23-8A52-2CBD97D605F5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7" creationId="{EC123F1B-65E7-4AF3-8FBA-9EA28601B611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9" creationId="{B867CEC7-2426-4520-9387-2593A6A974AF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11" creationId="{0C6522EC-9C9F-4B28-AC64-93DEF9610332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13" creationId="{E1611F75-9659-4977-BB82-CEDA8045A678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15" creationId="{0A1629E0-A6E5-4502-8F9F-40078A11A5F7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17" creationId="{97373F0B-1FA3-446E-A3C5-8A8F61178079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18" creationId="{D8BEDAE0-01C9-4706-B28A-1F66198A95C7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19" creationId="{457C7962-C13C-48F0-AD19-D9D3145FB37C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21" creationId="{524A250D-46A9-4FFA-8BE2-5DC720FDCCB9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22" creationId="{C77DF9D3-A0C7-43DD-A073-DB8D12A73F19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23" creationId="{6E2AF899-F648-4B10-8C24-3599D76D1251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25" creationId="{1EBFFB37-F604-4A6F-9935-654CBF30E781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26" creationId="{97A8A338-6AC0-4FE7-9A87-10C7C11A1DA0}"/>
          </ac:picMkLst>
        </pc:picChg>
        <pc:picChg chg="del mod">
          <ac:chgData name="Thien NGUYEN" userId="a77953bc4df49a85" providerId="LiveId" clId="{BF670561-C6BA-4D62-A6F6-CAF56C69371A}" dt="2020-09-23T21:00:03.415" v="129" actId="478"/>
          <ac:picMkLst>
            <pc:docMk/>
            <pc:sldMk cId="3637004869" sldId="256"/>
            <ac:picMk id="27" creationId="{E47BB417-C756-4F44-B486-2B5478445C11}"/>
          </ac:picMkLst>
        </pc:picChg>
        <pc:picChg chg="add mod">
          <ac:chgData name="Thien NGUYEN" userId="a77953bc4df49a85" providerId="LiveId" clId="{BF670561-C6BA-4D62-A6F6-CAF56C69371A}" dt="2020-09-23T21:04:06.128" v="191" actId="1076"/>
          <ac:picMkLst>
            <pc:docMk/>
            <pc:sldMk cId="3637004869" sldId="256"/>
            <ac:picMk id="29" creationId="{D25E3501-5571-44C4-B5B7-A6022042FD69}"/>
          </ac:picMkLst>
        </pc:picChg>
        <pc:picChg chg="add">
          <ac:chgData name="Thien NGUYEN" userId="a77953bc4df49a85" providerId="LiveId" clId="{BF670561-C6BA-4D62-A6F6-CAF56C69371A}" dt="2020-09-23T21:04:12.928" v="193" actId="22"/>
          <ac:picMkLst>
            <pc:docMk/>
            <pc:sldMk cId="3637004869" sldId="256"/>
            <ac:picMk id="31" creationId="{96435412-E2A9-44B7-8476-30F1B091A42E}"/>
          </ac:picMkLst>
        </pc:picChg>
        <pc:picChg chg="add">
          <ac:chgData name="Thien NGUYEN" userId="a77953bc4df49a85" providerId="LiveId" clId="{BF670561-C6BA-4D62-A6F6-CAF56C69371A}" dt="2020-09-23T21:04:12.928" v="193" actId="22"/>
          <ac:picMkLst>
            <pc:docMk/>
            <pc:sldMk cId="3637004869" sldId="256"/>
            <ac:picMk id="33" creationId="{A694A754-1584-4A59-BF90-4EC0245AAD5F}"/>
          </ac:picMkLst>
        </pc:picChg>
      </pc:sldChg>
      <pc:sldChg chg="addSp delSp modSp mod ord">
        <pc:chgData name="Thien NGUYEN" userId="a77953bc4df49a85" providerId="LiveId" clId="{BF670561-C6BA-4D62-A6F6-CAF56C69371A}" dt="2020-09-23T21:01:54.267" v="158" actId="22"/>
        <pc:sldMkLst>
          <pc:docMk/>
          <pc:sldMk cId="1954847411" sldId="257"/>
        </pc:sldMkLst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2" creationId="{C627270C-7AC0-44C1-A5FC-AA8DF5B6F18C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3" creationId="{1D3FF9A2-8F39-4FC6-9B15-0BE7A97C03AD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5" creationId="{F33A7F8A-7449-4994-9BDE-1C4441749849}"/>
          </ac:picMkLst>
        </pc:picChg>
        <pc:picChg chg="add del mod">
          <ac:chgData name="Thien NGUYEN" userId="a77953bc4df49a85" providerId="LiveId" clId="{BF670561-C6BA-4D62-A6F6-CAF56C69371A}" dt="2020-09-23T20:59:58.263" v="128" actId="478"/>
          <ac:picMkLst>
            <pc:docMk/>
            <pc:sldMk cId="1954847411" sldId="257"/>
            <ac:picMk id="6" creationId="{DB9D89C0-528B-413C-AA0A-2F93483444AF}"/>
          </ac:picMkLst>
        </pc:picChg>
        <pc:picChg chg="add del mod">
          <ac:chgData name="Thien NGUYEN" userId="a77953bc4df49a85" providerId="LiveId" clId="{BF670561-C6BA-4D62-A6F6-CAF56C69371A}" dt="2020-09-23T20:59:57.597" v="127" actId="478"/>
          <ac:picMkLst>
            <pc:docMk/>
            <pc:sldMk cId="1954847411" sldId="257"/>
            <ac:picMk id="8" creationId="{5A6441F8-A0BD-45CD-9EA4-9A037485AB6F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9" creationId="{D0604BBF-12E3-45C3-8A42-743F5C9813A3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11" creationId="{1328DF1C-D57A-4879-9045-BF8D3F5ED2D8}"/>
          </ac:picMkLst>
        </pc:picChg>
        <pc:picChg chg="add mod">
          <ac:chgData name="Thien NGUYEN" userId="a77953bc4df49a85" providerId="LiveId" clId="{BF670561-C6BA-4D62-A6F6-CAF56C69371A}" dt="2020-09-23T21:01:38.523" v="157" actId="1076"/>
          <ac:picMkLst>
            <pc:docMk/>
            <pc:sldMk cId="1954847411" sldId="257"/>
            <ac:picMk id="12" creationId="{28A44C0F-00F5-4CF0-B900-AD775BBFC2E4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13" creationId="{FD1681E6-83EB-4377-A5DE-8E8F0DB28DC4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15" creationId="{B4ADF499-0F5A-4E0B-B50D-634E625BCCEC}"/>
          </ac:picMkLst>
        </pc:picChg>
        <pc:picChg chg="add mod">
          <ac:chgData name="Thien NGUYEN" userId="a77953bc4df49a85" providerId="LiveId" clId="{BF670561-C6BA-4D62-A6F6-CAF56C69371A}" dt="2020-09-23T21:01:29.073" v="154" actId="1076"/>
          <ac:picMkLst>
            <pc:docMk/>
            <pc:sldMk cId="1954847411" sldId="257"/>
            <ac:picMk id="16" creationId="{A5C864E9-859A-495D-8495-A21209C2447A}"/>
          </ac:picMkLst>
        </pc:picChg>
        <pc:picChg chg="del mod">
          <ac:chgData name="Thien NGUYEN" userId="a77953bc4df49a85" providerId="LiveId" clId="{BF670561-C6BA-4D62-A6F6-CAF56C69371A}" dt="2020-09-23T20:59:48.645" v="125" actId="478"/>
          <ac:picMkLst>
            <pc:docMk/>
            <pc:sldMk cId="1954847411" sldId="257"/>
            <ac:picMk id="17" creationId="{92552AC4-6994-4BF5-A75E-8A1F0DE156B7}"/>
          </ac:picMkLst>
        </pc:picChg>
        <pc:picChg chg="add mod">
          <ac:chgData name="Thien NGUYEN" userId="a77953bc4df49a85" providerId="LiveId" clId="{BF670561-C6BA-4D62-A6F6-CAF56C69371A}" dt="2020-09-23T21:01:20.994" v="152" actId="1076"/>
          <ac:picMkLst>
            <pc:docMk/>
            <pc:sldMk cId="1954847411" sldId="257"/>
            <ac:picMk id="19" creationId="{C538E61A-8650-4475-AFEC-E690733D63C3}"/>
          </ac:picMkLst>
        </pc:picChg>
        <pc:picChg chg="add mod">
          <ac:chgData name="Thien NGUYEN" userId="a77953bc4df49a85" providerId="LiveId" clId="{BF670561-C6BA-4D62-A6F6-CAF56C69371A}" dt="2020-09-23T21:01:35.792" v="156" actId="1076"/>
          <ac:picMkLst>
            <pc:docMk/>
            <pc:sldMk cId="1954847411" sldId="257"/>
            <ac:picMk id="21" creationId="{049BAC13-C859-4EBF-A23F-E55081EDAD89}"/>
          </ac:picMkLst>
        </pc:picChg>
        <pc:picChg chg="add mod">
          <ac:chgData name="Thien NGUYEN" userId="a77953bc4df49a85" providerId="LiveId" clId="{BF670561-C6BA-4D62-A6F6-CAF56C69371A}" dt="2020-09-23T21:01:10.496" v="150" actId="1076"/>
          <ac:picMkLst>
            <pc:docMk/>
            <pc:sldMk cId="1954847411" sldId="257"/>
            <ac:picMk id="23" creationId="{EE28B214-ED64-4B59-8367-A04D16180EF7}"/>
          </ac:picMkLst>
        </pc:picChg>
        <pc:picChg chg="add mod">
          <ac:chgData name="Thien NGUYEN" userId="a77953bc4df49a85" providerId="LiveId" clId="{BF670561-C6BA-4D62-A6F6-CAF56C69371A}" dt="2020-09-23T21:01:03.502" v="148" actId="1076"/>
          <ac:picMkLst>
            <pc:docMk/>
            <pc:sldMk cId="1954847411" sldId="257"/>
            <ac:picMk id="25" creationId="{3BE2E937-32F0-4A55-88C6-E7BEC1BA972C}"/>
          </ac:picMkLst>
        </pc:picChg>
        <pc:picChg chg="add mod">
          <ac:chgData name="Thien NGUYEN" userId="a77953bc4df49a85" providerId="LiveId" clId="{BF670561-C6BA-4D62-A6F6-CAF56C69371A}" dt="2020-09-23T21:01:06.610" v="149" actId="1076"/>
          <ac:picMkLst>
            <pc:docMk/>
            <pc:sldMk cId="1954847411" sldId="257"/>
            <ac:picMk id="27" creationId="{B714D9DF-DB71-4AA5-98FA-C608829F8C98}"/>
          </ac:picMkLst>
        </pc:picChg>
        <pc:picChg chg="add mod">
          <ac:chgData name="Thien NGUYEN" userId="a77953bc4df49a85" providerId="LiveId" clId="{BF670561-C6BA-4D62-A6F6-CAF56C69371A}" dt="2020-09-23T21:00:59.666" v="146" actId="1076"/>
          <ac:picMkLst>
            <pc:docMk/>
            <pc:sldMk cId="1954847411" sldId="257"/>
            <ac:picMk id="29" creationId="{4ED40DD1-5E0B-4AD6-AE59-B678BD872704}"/>
          </ac:picMkLst>
        </pc:picChg>
        <pc:picChg chg="add">
          <ac:chgData name="Thien NGUYEN" userId="a77953bc4df49a85" providerId="LiveId" clId="{BF670561-C6BA-4D62-A6F6-CAF56C69371A}" dt="2020-09-23T21:01:54.267" v="158" actId="22"/>
          <ac:picMkLst>
            <pc:docMk/>
            <pc:sldMk cId="1954847411" sldId="257"/>
            <ac:picMk id="31" creationId="{BCE8169D-5595-4C80-B846-952074473781}"/>
          </ac:picMkLst>
        </pc:picChg>
        <pc:picChg chg="add">
          <ac:chgData name="Thien NGUYEN" userId="a77953bc4df49a85" providerId="LiveId" clId="{BF670561-C6BA-4D62-A6F6-CAF56C69371A}" dt="2020-09-23T21:01:54.267" v="158" actId="22"/>
          <ac:picMkLst>
            <pc:docMk/>
            <pc:sldMk cId="1954847411" sldId="257"/>
            <ac:picMk id="33" creationId="{1798E963-6941-4C4D-A886-4859FF80010C}"/>
          </ac:picMkLst>
        </pc:picChg>
      </pc:sldChg>
      <pc:sldChg chg="addSp delSp modSp new mod ord">
        <pc:chgData name="Thien NGUYEN" userId="a77953bc4df49a85" providerId="LiveId" clId="{BF670561-C6BA-4D62-A6F6-CAF56C69371A}" dt="2020-09-23T20:56:08.610" v="122" actId="1076"/>
        <pc:sldMkLst>
          <pc:docMk/>
          <pc:sldMk cId="3654036208" sldId="258"/>
        </pc:sldMkLst>
        <pc:spChg chg="del">
          <ac:chgData name="Thien NGUYEN" userId="a77953bc4df49a85" providerId="LiveId" clId="{BF670561-C6BA-4D62-A6F6-CAF56C69371A}" dt="2020-09-23T20:42:56.331" v="7" actId="478"/>
          <ac:spMkLst>
            <pc:docMk/>
            <pc:sldMk cId="3654036208" sldId="258"/>
            <ac:spMk id="2" creationId="{D5E546A7-FD55-4DCA-B6A6-67AA2CB523B8}"/>
          </ac:spMkLst>
        </pc:spChg>
        <pc:spChg chg="del">
          <ac:chgData name="Thien NGUYEN" userId="a77953bc4df49a85" providerId="LiveId" clId="{BF670561-C6BA-4D62-A6F6-CAF56C69371A}" dt="2020-09-23T20:42:56.331" v="7" actId="478"/>
          <ac:spMkLst>
            <pc:docMk/>
            <pc:sldMk cId="3654036208" sldId="258"/>
            <ac:spMk id="3" creationId="{5EE9B69C-0A83-4C0A-A6E5-B8D9C4A6F246}"/>
          </ac:spMkLst>
        </pc:spChg>
        <pc:picChg chg="add mod">
          <ac:chgData name="Thien NGUYEN" userId="a77953bc4df49a85" providerId="LiveId" clId="{BF670561-C6BA-4D62-A6F6-CAF56C69371A}" dt="2020-09-23T20:48:47.239" v="25" actId="962"/>
          <ac:picMkLst>
            <pc:docMk/>
            <pc:sldMk cId="3654036208" sldId="258"/>
            <ac:picMk id="5" creationId="{6F9B7857-A997-4D72-A278-9026AA08E2BA}"/>
          </ac:picMkLst>
        </pc:picChg>
        <pc:picChg chg="add mod">
          <ac:chgData name="Thien NGUYEN" userId="a77953bc4df49a85" providerId="LiveId" clId="{BF670561-C6BA-4D62-A6F6-CAF56C69371A}" dt="2020-09-23T20:49:36.017" v="45" actId="1076"/>
          <ac:picMkLst>
            <pc:docMk/>
            <pc:sldMk cId="3654036208" sldId="258"/>
            <ac:picMk id="7" creationId="{EA3DBB8C-6FA2-4CDF-8A5E-F299AB76FC13}"/>
          </ac:picMkLst>
        </pc:picChg>
        <pc:picChg chg="add mod">
          <ac:chgData name="Thien NGUYEN" userId="a77953bc4df49a85" providerId="LiveId" clId="{BF670561-C6BA-4D62-A6F6-CAF56C69371A}" dt="2020-09-23T20:50:01.484" v="51" actId="1076"/>
          <ac:picMkLst>
            <pc:docMk/>
            <pc:sldMk cId="3654036208" sldId="258"/>
            <ac:picMk id="9" creationId="{AFB7D094-37AB-42C5-837B-7A522C30A500}"/>
          </ac:picMkLst>
        </pc:picChg>
        <pc:picChg chg="add mod">
          <ac:chgData name="Thien NGUYEN" userId="a77953bc4df49a85" providerId="LiveId" clId="{BF670561-C6BA-4D62-A6F6-CAF56C69371A}" dt="2020-09-23T20:56:08.610" v="122" actId="1076"/>
          <ac:picMkLst>
            <pc:docMk/>
            <pc:sldMk cId="3654036208" sldId="258"/>
            <ac:picMk id="11" creationId="{3A28299E-7D7E-44DB-8AB6-82C8AEC47051}"/>
          </ac:picMkLst>
        </pc:picChg>
        <pc:picChg chg="add mod">
          <ac:chgData name="Thien NGUYEN" userId="a77953bc4df49a85" providerId="LiveId" clId="{BF670561-C6BA-4D62-A6F6-CAF56C69371A}" dt="2020-09-23T20:55:42.773" v="121" actId="1076"/>
          <ac:picMkLst>
            <pc:docMk/>
            <pc:sldMk cId="3654036208" sldId="258"/>
            <ac:picMk id="13" creationId="{49A31CFD-4237-403C-A79B-0C3143E76654}"/>
          </ac:picMkLst>
        </pc:picChg>
        <pc:picChg chg="add mod">
          <ac:chgData name="Thien NGUYEN" userId="a77953bc4df49a85" providerId="LiveId" clId="{BF670561-C6BA-4D62-A6F6-CAF56C69371A}" dt="2020-09-23T20:50:05.891" v="52" actId="1076"/>
          <ac:picMkLst>
            <pc:docMk/>
            <pc:sldMk cId="3654036208" sldId="258"/>
            <ac:picMk id="15" creationId="{BC44DCD0-C5C3-4384-8050-1C807232DAA8}"/>
          </ac:picMkLst>
        </pc:picChg>
        <pc:picChg chg="add mod">
          <ac:chgData name="Thien NGUYEN" userId="a77953bc4df49a85" providerId="LiveId" clId="{BF670561-C6BA-4D62-A6F6-CAF56C69371A}" dt="2020-09-23T20:50:55.553" v="74" actId="1076"/>
          <ac:picMkLst>
            <pc:docMk/>
            <pc:sldMk cId="3654036208" sldId="258"/>
            <ac:picMk id="17" creationId="{447C63D7-7465-4688-9A0F-48C2C78F3C64}"/>
          </ac:picMkLst>
        </pc:picChg>
        <pc:picChg chg="add mod">
          <ac:chgData name="Thien NGUYEN" userId="a77953bc4df49a85" providerId="LiveId" clId="{BF670561-C6BA-4D62-A6F6-CAF56C69371A}" dt="2020-09-23T20:50:49.865" v="72" actId="1076"/>
          <ac:picMkLst>
            <pc:docMk/>
            <pc:sldMk cId="3654036208" sldId="258"/>
            <ac:picMk id="19" creationId="{5D2A1721-828A-4D00-9BF0-7AA9F8043C9D}"/>
          </ac:picMkLst>
        </pc:picChg>
        <pc:picChg chg="add mod">
          <ac:chgData name="Thien NGUYEN" userId="a77953bc4df49a85" providerId="LiveId" clId="{BF670561-C6BA-4D62-A6F6-CAF56C69371A}" dt="2020-09-23T20:50:52.354" v="73" actId="1076"/>
          <ac:picMkLst>
            <pc:docMk/>
            <pc:sldMk cId="3654036208" sldId="258"/>
            <ac:picMk id="21" creationId="{75AD6B80-D917-4D26-AF7E-D26ADC9FB718}"/>
          </ac:picMkLst>
        </pc:picChg>
        <pc:picChg chg="add mod">
          <ac:chgData name="Thien NGUYEN" userId="a77953bc4df49a85" providerId="LiveId" clId="{BF670561-C6BA-4D62-A6F6-CAF56C69371A}" dt="2020-09-23T20:50:59.266" v="75" actId="1076"/>
          <ac:picMkLst>
            <pc:docMk/>
            <pc:sldMk cId="3654036208" sldId="258"/>
            <ac:picMk id="23" creationId="{A01B0FB8-14D4-45D6-BFEF-8868C2C16F20}"/>
          </ac:picMkLst>
        </pc:picChg>
      </pc:sldChg>
      <pc:sldChg chg="addSp delSp modSp add mod">
        <pc:chgData name="Thien NGUYEN" userId="a77953bc4df49a85" providerId="LiveId" clId="{BF670561-C6BA-4D62-A6F6-CAF56C69371A}" dt="2020-09-23T20:58:25.876" v="124" actId="1076"/>
        <pc:sldMkLst>
          <pc:docMk/>
          <pc:sldMk cId="102698065" sldId="259"/>
        </pc:sldMkLst>
        <pc:picChg chg="add del">
          <ac:chgData name="Thien NGUYEN" userId="a77953bc4df49a85" providerId="LiveId" clId="{BF670561-C6BA-4D62-A6F6-CAF56C69371A}" dt="2020-09-23T20:51:22.695" v="78" actId="478"/>
          <ac:picMkLst>
            <pc:docMk/>
            <pc:sldMk cId="102698065" sldId="259"/>
            <ac:picMk id="3" creationId="{B168AB17-074C-45CE-A0C0-C8CCC3E52856}"/>
          </ac:picMkLst>
        </pc:picChg>
        <pc:picChg chg="add del">
          <ac:chgData name="Thien NGUYEN" userId="a77953bc4df49a85" providerId="LiveId" clId="{BF670561-C6BA-4D62-A6F6-CAF56C69371A}" dt="2020-09-23T20:51:23.242" v="79" actId="478"/>
          <ac:picMkLst>
            <pc:docMk/>
            <pc:sldMk cId="102698065" sldId="259"/>
            <ac:picMk id="5" creationId="{92053507-6A77-4727-8BD9-D9F5BEDB3FC3}"/>
          </ac:picMkLst>
        </pc:picChg>
        <pc:picChg chg="add mod">
          <ac:chgData name="Thien NGUYEN" userId="a77953bc4df49a85" providerId="LiveId" clId="{BF670561-C6BA-4D62-A6F6-CAF56C69371A}" dt="2020-09-23T20:53:55.288" v="116" actId="1076"/>
          <ac:picMkLst>
            <pc:docMk/>
            <pc:sldMk cId="102698065" sldId="259"/>
            <ac:picMk id="7" creationId="{122F248B-9F44-42C9-8EED-9193ADAFB9DE}"/>
          </ac:picMkLst>
        </pc:picChg>
        <pc:picChg chg="add mod">
          <ac:chgData name="Thien NGUYEN" userId="a77953bc4df49a85" providerId="LiveId" clId="{BF670561-C6BA-4D62-A6F6-CAF56C69371A}" dt="2020-09-23T20:53:58.392" v="117" actId="1076"/>
          <ac:picMkLst>
            <pc:docMk/>
            <pc:sldMk cId="102698065" sldId="259"/>
            <ac:picMk id="9" creationId="{EFD85E72-E464-4300-B303-4FDED8847F4A}"/>
          </ac:picMkLst>
        </pc:picChg>
        <pc:picChg chg="add mod">
          <ac:chgData name="Thien NGUYEN" userId="a77953bc4df49a85" providerId="LiveId" clId="{BF670561-C6BA-4D62-A6F6-CAF56C69371A}" dt="2020-09-23T20:54:02.839" v="118" actId="1076"/>
          <ac:picMkLst>
            <pc:docMk/>
            <pc:sldMk cId="102698065" sldId="259"/>
            <ac:picMk id="11" creationId="{CB56BC2A-FFC6-4D45-A436-1055DE0CB1F0}"/>
          </ac:picMkLst>
        </pc:picChg>
        <pc:picChg chg="add mod">
          <ac:chgData name="Thien NGUYEN" userId="a77953bc4df49a85" providerId="LiveId" clId="{BF670561-C6BA-4D62-A6F6-CAF56C69371A}" dt="2020-09-23T20:53:55.288" v="116" actId="1076"/>
          <ac:picMkLst>
            <pc:docMk/>
            <pc:sldMk cId="102698065" sldId="259"/>
            <ac:picMk id="13" creationId="{DD7D49D5-5483-4F31-94F6-762C28A9B056}"/>
          </ac:picMkLst>
        </pc:picChg>
        <pc:picChg chg="add mod">
          <ac:chgData name="Thien NGUYEN" userId="a77953bc4df49a85" providerId="LiveId" clId="{BF670561-C6BA-4D62-A6F6-CAF56C69371A}" dt="2020-09-23T20:53:48.456" v="115" actId="1076"/>
          <ac:picMkLst>
            <pc:docMk/>
            <pc:sldMk cId="102698065" sldId="259"/>
            <ac:picMk id="15" creationId="{3DF77002-68C6-4671-8FE4-5C5D67ACF3AB}"/>
          </ac:picMkLst>
        </pc:picChg>
        <pc:picChg chg="add mod">
          <ac:chgData name="Thien NGUYEN" userId="a77953bc4df49a85" providerId="LiveId" clId="{BF670561-C6BA-4D62-A6F6-CAF56C69371A}" dt="2020-09-23T20:53:48.456" v="115" actId="1076"/>
          <ac:picMkLst>
            <pc:docMk/>
            <pc:sldMk cId="102698065" sldId="259"/>
            <ac:picMk id="17" creationId="{6CC6980A-D2BC-43FE-A62E-CFDD45EC0855}"/>
          </ac:picMkLst>
        </pc:picChg>
        <pc:picChg chg="add mod">
          <ac:chgData name="Thien NGUYEN" userId="a77953bc4df49a85" providerId="LiveId" clId="{BF670561-C6BA-4D62-A6F6-CAF56C69371A}" dt="2020-09-23T20:58:25.876" v="124" actId="1076"/>
          <ac:picMkLst>
            <pc:docMk/>
            <pc:sldMk cId="102698065" sldId="259"/>
            <ac:picMk id="19" creationId="{A7926EDE-66AC-4B76-B071-504057659061}"/>
          </ac:picMkLst>
        </pc:picChg>
        <pc:picChg chg="add mod">
          <ac:chgData name="Thien NGUYEN" userId="a77953bc4df49a85" providerId="LiveId" clId="{BF670561-C6BA-4D62-A6F6-CAF56C69371A}" dt="2020-09-23T20:53:48.456" v="115" actId="1076"/>
          <ac:picMkLst>
            <pc:docMk/>
            <pc:sldMk cId="102698065" sldId="259"/>
            <ac:picMk id="21" creationId="{AD77D848-5707-438C-A5DA-751987436954}"/>
          </ac:picMkLst>
        </pc:picChg>
        <pc:picChg chg="add">
          <ac:chgData name="Thien NGUYEN" userId="a77953bc4df49a85" providerId="LiveId" clId="{BF670561-C6BA-4D62-A6F6-CAF56C69371A}" dt="2020-09-23T20:54:15.906" v="119" actId="22"/>
          <ac:picMkLst>
            <pc:docMk/>
            <pc:sldMk cId="102698065" sldId="259"/>
            <ac:picMk id="23" creationId="{3FD393A9-D301-44CD-B5A6-FF861B1B1B34}"/>
          </ac:picMkLst>
        </pc:picChg>
        <pc:picChg chg="add">
          <ac:chgData name="Thien NGUYEN" userId="a77953bc4df49a85" providerId="LiveId" clId="{BF670561-C6BA-4D62-A6F6-CAF56C69371A}" dt="2020-09-23T20:54:15.906" v="119" actId="22"/>
          <ac:picMkLst>
            <pc:docMk/>
            <pc:sldMk cId="102698065" sldId="259"/>
            <ac:picMk id="25" creationId="{D26381CD-C887-4D86-9B45-BA97DE285B68}"/>
          </ac:picMkLst>
        </pc:picChg>
      </pc:sldChg>
      <pc:sldChg chg="delSp add del mod">
        <pc:chgData name="Thien NGUYEN" userId="a77953bc4df49a85" providerId="LiveId" clId="{BF670561-C6BA-4D62-A6F6-CAF56C69371A}" dt="2020-09-23T21:04:15.457" v="194" actId="47"/>
        <pc:sldMkLst>
          <pc:docMk/>
          <pc:sldMk cId="242338814" sldId="260"/>
        </pc:sldMkLst>
        <pc:picChg chg="del">
          <ac:chgData name="Thien NGUYEN" userId="a77953bc4df49a85" providerId="LiveId" clId="{BF670561-C6BA-4D62-A6F6-CAF56C69371A}" dt="2020-09-23T21:04:09.874" v="192" actId="21"/>
          <ac:picMkLst>
            <pc:docMk/>
            <pc:sldMk cId="242338814" sldId="260"/>
            <ac:picMk id="6" creationId="{DB9D89C0-528B-413C-AA0A-2F93483444AF}"/>
          </ac:picMkLst>
        </pc:picChg>
        <pc:picChg chg="del">
          <ac:chgData name="Thien NGUYEN" userId="a77953bc4df49a85" providerId="LiveId" clId="{BF670561-C6BA-4D62-A6F6-CAF56C69371A}" dt="2020-09-23T21:04:09.874" v="192" actId="21"/>
          <ac:picMkLst>
            <pc:docMk/>
            <pc:sldMk cId="242338814" sldId="260"/>
            <ac:picMk id="8" creationId="{5A6441F8-A0BD-45CD-9EA4-9A037485AB6F}"/>
          </ac:picMkLst>
        </pc:picChg>
      </pc:sldChg>
      <pc:sldChg chg="delSp new del mod">
        <pc:chgData name="Thien NGUYEN" userId="a77953bc4df49a85" providerId="LiveId" clId="{BF670561-C6BA-4D62-A6F6-CAF56C69371A}" dt="2020-09-23T20:54:21.602" v="120" actId="47"/>
        <pc:sldMkLst>
          <pc:docMk/>
          <pc:sldMk cId="2088062539" sldId="260"/>
        </pc:sldMkLst>
        <pc:spChg chg="del">
          <ac:chgData name="Thien NGUYEN" userId="a77953bc4df49a85" providerId="LiveId" clId="{BF670561-C6BA-4D62-A6F6-CAF56C69371A}" dt="2020-09-23T20:51:29.510" v="81" actId="478"/>
          <ac:spMkLst>
            <pc:docMk/>
            <pc:sldMk cId="2088062539" sldId="260"/>
            <ac:spMk id="2" creationId="{4A280F4A-1638-4001-989C-3534F380F126}"/>
          </ac:spMkLst>
        </pc:spChg>
        <pc:spChg chg="del">
          <ac:chgData name="Thien NGUYEN" userId="a77953bc4df49a85" providerId="LiveId" clId="{BF670561-C6BA-4D62-A6F6-CAF56C69371A}" dt="2020-09-23T20:51:29.510" v="81" actId="478"/>
          <ac:spMkLst>
            <pc:docMk/>
            <pc:sldMk cId="2088062539" sldId="260"/>
            <ac:spMk id="3" creationId="{EB316B54-B9AD-4157-9C8E-62500AFD78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17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2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8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58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05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05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9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67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9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35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74F3F-DF4E-4A0F-B00B-5D45C12F12E2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4AED0-FCF0-42EF-A533-866E7EFBA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03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.jpg"/><Relationship Id="rId5" Type="http://schemas.openxmlformats.org/officeDocument/2006/relationships/image" Target="../media/image14.jpg"/><Relationship Id="rId10" Type="http://schemas.openxmlformats.org/officeDocument/2006/relationships/image" Target="../media/image1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11" Type="http://schemas.openxmlformats.org/officeDocument/2006/relationships/image" Target="../media/image28.jpg"/><Relationship Id="rId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9B7857-A997-4D72-A278-9026AA08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DBB8C-6FA2-4CDF-8A5E-F299AB76F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2286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FB7D094-37AB-42C5-837B-7A522C30A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39" y="4747592"/>
            <a:ext cx="3429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8299E-7D7E-44DB-8AB6-82C8AEC47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458740"/>
            <a:ext cx="3429000" cy="2286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31CFD-4237-403C-A79B-0C3143E76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7103166"/>
            <a:ext cx="342900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44DCD0-C5C3-4384-8050-1C807232D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39" y="2426805"/>
            <a:ext cx="3429000" cy="2286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C63D7-7465-4688-9A0F-48C2C78F3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4712805"/>
            <a:ext cx="342900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2A1721-828A-4D00-9BF0-7AA9F8043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9423953"/>
            <a:ext cx="3429000" cy="2286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D6B80-D917-4D26-AF7E-D26ADC9FB7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7103166"/>
            <a:ext cx="3429000" cy="2286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1B0FB8-14D4-45D6-BFEF-8868C2C16F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2426805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2F248B-9F44-42C9-8EED-9193ADAFB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903305"/>
            <a:ext cx="3429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85E72-E464-4300-B303-4FDED884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534941"/>
            <a:ext cx="3429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6BC2A-FFC6-4D45-A436-1055DE0CB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7162800"/>
            <a:ext cx="3429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7D49D5-5483-4F31-94F6-762C28A9B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91409"/>
            <a:ext cx="342900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F77002-68C6-4671-8FE4-5C5D67ACF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810"/>
            <a:ext cx="3429000" cy="2286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C6980A-D2BC-43FE-A62E-CFDD45EC0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5123"/>
            <a:ext cx="3429000" cy="228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926EDE-66AC-4B76-B071-504057659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9305"/>
            <a:ext cx="3429000" cy="2286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77D848-5707-438C-A5DA-7519874369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1409"/>
            <a:ext cx="3429000" cy="2286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D393A9-D301-44CD-B5A6-FF861B1B1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2286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6381CD-C887-4D86-9B45-BA97DE285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8A44C0F-00F5-4CF0-B900-AD775BBF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91124"/>
            <a:ext cx="3429000" cy="2286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864E9-859A-495D-8495-A21209C24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691688"/>
            <a:ext cx="3429000" cy="228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38E61A-8650-4475-AFEC-E690733D6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7405688"/>
            <a:ext cx="3429000" cy="2286000"/>
          </a:xfrm>
          <a:prstGeom prst="rect">
            <a:avLst/>
          </a:prstGeom>
        </p:spPr>
      </p:pic>
      <p:pic>
        <p:nvPicPr>
          <p:cNvPr id="21" name="Picture 2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9BAC13-C859-4EBF-A23F-E55081ED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09900"/>
            <a:ext cx="3429000" cy="2286000"/>
          </a:xfrm>
          <a:prstGeom prst="rect">
            <a:avLst/>
          </a:prstGeom>
        </p:spPr>
      </p:pic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E28B214-ED64-4B59-8367-A04D16180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2076"/>
            <a:ext cx="3429000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E2E937-32F0-4A55-88C6-E7BEC1BA9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9300"/>
            <a:ext cx="3429000" cy="228600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4D9DF-DB71-4AA5-98FA-C608829F8C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5688"/>
            <a:ext cx="3429000" cy="2286000"/>
          </a:xfrm>
          <a:prstGeom prst="rect">
            <a:avLst/>
          </a:prstGeom>
        </p:spPr>
      </p:pic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D40DD1-5E0B-4AD6-AE59-B678BD872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900"/>
            <a:ext cx="3429000" cy="2286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E8169D-5595-4C80-B846-9520744737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228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98E963-6941-4C4D-A886-4859FF8001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E95CEBB-434E-4D23-8A52-2CBD97D60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374"/>
            <a:ext cx="3429000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23F1B-65E7-4AF3-8FBA-9EA28601B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108799"/>
            <a:ext cx="3429000" cy="2286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522EC-9C9F-4B28-AC64-93DEF961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794224"/>
            <a:ext cx="3429000" cy="2286000"/>
          </a:xfrm>
          <a:prstGeom prst="rect">
            <a:avLst/>
          </a:prstGeom>
        </p:spPr>
      </p:pic>
      <p:pic>
        <p:nvPicPr>
          <p:cNvPr id="15" name="Picture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A1629E0-A6E5-4502-8F9F-40078A11A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98449"/>
            <a:ext cx="3429000" cy="2286000"/>
          </a:xfrm>
          <a:prstGeom prst="rect">
            <a:avLst/>
          </a:prstGeom>
        </p:spPr>
      </p:pic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8BEDAE0-01C9-4706-B28A-1F66198A9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46337"/>
            <a:ext cx="3429000" cy="22860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7DF9D3-A0C7-43DD-A073-DB8D12A73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8799"/>
            <a:ext cx="3429000" cy="2286000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A8A338-6AC0-4FE7-9A87-10C7C11A1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224"/>
            <a:ext cx="3429000" cy="2286000"/>
          </a:xfrm>
          <a:prstGeom prst="rect">
            <a:avLst/>
          </a:prstGeom>
        </p:spPr>
      </p:pic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5E3501-5571-44C4-B5B7-A6022042F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9874"/>
            <a:ext cx="3429000" cy="2286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435412-E2A9-44B7-8476-30F1B091A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228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94A754-1584-4A59-BF90-4EC0245AAD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0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Thien NGUYEN</dc:creator>
  <cp:lastModifiedBy>Thien NGUYEN</cp:lastModifiedBy>
  <cp:revision>1</cp:revision>
  <dcterms:created xsi:type="dcterms:W3CDTF">2020-09-22T17:29:05Z</dcterms:created>
  <dcterms:modified xsi:type="dcterms:W3CDTF">2020-09-23T21:04:16Z</dcterms:modified>
</cp:coreProperties>
</file>